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8"/>
  </p:handoutMasterIdLst>
  <p:sldIdLst>
    <p:sldId id="257" r:id="rId2"/>
    <p:sldId id="325" r:id="rId3"/>
    <p:sldId id="326" r:id="rId4"/>
    <p:sldId id="293" r:id="rId5"/>
    <p:sldId id="335" r:id="rId6"/>
    <p:sldId id="334" r:id="rId7"/>
    <p:sldId id="336" r:id="rId8"/>
    <p:sldId id="306" r:id="rId9"/>
    <p:sldId id="333" r:id="rId10"/>
    <p:sldId id="331" r:id="rId11"/>
    <p:sldId id="332" r:id="rId12"/>
    <p:sldId id="313" r:id="rId13"/>
    <p:sldId id="312" r:id="rId14"/>
    <p:sldId id="316" r:id="rId15"/>
    <p:sldId id="324" r:id="rId16"/>
    <p:sldId id="314" r:id="rId17"/>
    <p:sldId id="318" r:id="rId18"/>
    <p:sldId id="302" r:id="rId19"/>
    <p:sldId id="320" r:id="rId20"/>
    <p:sldId id="323" r:id="rId21"/>
    <p:sldId id="300" r:id="rId22"/>
    <p:sldId id="301" r:id="rId23"/>
    <p:sldId id="303" r:id="rId24"/>
    <p:sldId id="304" r:id="rId25"/>
    <p:sldId id="328" r:id="rId26"/>
    <p:sldId id="33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p:scale>
          <a:sx n="76" d="100"/>
          <a:sy n="76" d="100"/>
        </p:scale>
        <p:origin x="-46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AA7DABB-0103-4A1F-8E39-7C03C8C5751F}" type="datetimeFigureOut">
              <a:rPr lang="ru-RU" smtClean="0"/>
              <a:t>19.12.2022</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56E4384C-59A3-4D8B-B2ED-34D8A990D909}" type="slidenum">
              <a:rPr lang="ru-RU" smtClean="0"/>
              <a:t>‹#›</a:t>
            </a:fld>
            <a:endParaRPr lang="ru-RU"/>
          </a:p>
        </p:txBody>
      </p:sp>
    </p:spTree>
    <p:extLst>
      <p:ext uri="{BB962C8B-B14F-4D97-AF65-F5344CB8AC3E}">
        <p14:creationId xmlns:p14="http://schemas.microsoft.com/office/powerpoint/2010/main"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215" y="2011680"/>
            <a:ext cx="10740042" cy="951750"/>
          </a:xfrm>
        </p:spPr>
        <p:txBody>
          <a:bodyPr>
            <a:normAutofit fontScale="90000"/>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
            </a:r>
            <a:br>
              <a:rPr lang="ru-RU" sz="4800" b="1"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r>
              <a:rPr lang="ru-RU" sz="4000" b="1" dirty="0" smtClean="0">
                <a:solidFill>
                  <a:srgbClr val="002060"/>
                </a:solidFill>
              </a:rPr>
              <a:t>Подготовка выпускников 11-х классов </a:t>
            </a:r>
            <a:br>
              <a:rPr lang="ru-RU" sz="4000" b="1" dirty="0" smtClean="0">
                <a:solidFill>
                  <a:srgbClr val="002060"/>
                </a:solidFill>
              </a:rPr>
            </a:br>
            <a:r>
              <a:rPr lang="ru-RU" sz="4000" b="1" dirty="0" smtClean="0">
                <a:solidFill>
                  <a:srgbClr val="002060"/>
                </a:solidFill>
              </a:rPr>
              <a:t>к ЕГЭ 2023 г.</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4"/>
          <p:cNvSpPr txBox="1">
            <a:spLocks/>
          </p:cNvSpPr>
          <p:nvPr/>
        </p:nvSpPr>
        <p:spPr>
          <a:xfrm>
            <a:off x="5088787" y="5705475"/>
            <a:ext cx="3887788" cy="11525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1"/>
            <a:ext cx="2845160" cy="1686953"/>
          </a:xfrm>
          <a:prstGeom prst="rect">
            <a:avLst/>
          </a:prstGeom>
        </p:spPr>
      </p:pic>
      <p:sp>
        <p:nvSpPr>
          <p:cNvPr id="8" name="Прямоугольник 7"/>
          <p:cNvSpPr/>
          <p:nvPr/>
        </p:nvSpPr>
        <p:spPr>
          <a:xfrm>
            <a:off x="2316480" y="221477"/>
            <a:ext cx="6096000" cy="1761829"/>
          </a:xfrm>
          <a:prstGeom prst="rect">
            <a:avLst/>
          </a:prstGeom>
        </p:spPr>
        <p:txBody>
          <a:bodyPr>
            <a:spAutoFit/>
          </a:bodyPr>
          <a:lstStyle/>
          <a:p>
            <a:pPr algn="ctr">
              <a:lnSpc>
                <a:spcPct val="150000"/>
              </a:lnSpc>
            </a:pPr>
            <a:r>
              <a:rPr lang="ru-RU" b="1" dirty="0">
                <a:solidFill>
                  <a:schemeClr val="accent1">
                    <a:lumMod val="75000"/>
                  </a:schemeClr>
                </a:solidFill>
                <a:latin typeface="Times New Roman" panose="02020603050405020304" pitchFamily="18" charset="0"/>
                <a:cs typeface="Times New Roman" panose="02020603050405020304" pitchFamily="18" charset="0"/>
              </a:rPr>
              <a:t>Министерство образования и науки РСО-Алания</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Государственное бюджетное учреждение</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«Республиканский центр оценки качества образования»</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Управление образования администрации Красноармейского муниципального района  » Общероссийское родительское собрание состоялось 28 авгу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131" y="3989617"/>
            <a:ext cx="4136209" cy="2868383"/>
          </a:xfrm>
          <a:prstGeom prst="rect">
            <a:avLst/>
          </a:prstGeom>
          <a:noFill/>
          <a:extLst>
            <a:ext uri="{909E8E84-426E-40DD-AFC4-6F175D3DCCD1}">
              <a14:hiddenFill xmlns:a14="http://schemas.microsoft.com/office/drawing/2010/main">
                <a:solidFill>
                  <a:srgbClr val="FFFFFF"/>
                </a:solidFill>
              </a14:hiddenFill>
            </a:ext>
          </a:extLst>
        </p:spPr>
      </p:pic>
      <p:pic>
        <p:nvPicPr>
          <p:cNvPr id="9"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207" y="0"/>
            <a:ext cx="3801793" cy="1686953"/>
          </a:xfrm>
          <a:prstGeom prst="rect">
            <a:avLst/>
          </a:prstGeom>
        </p:spPr>
      </p:pic>
    </p:spTree>
    <p:extLst>
      <p:ext uri="{BB962C8B-B14F-4D97-AF65-F5344CB8AC3E}">
        <p14:creationId xmlns:p14="http://schemas.microsoft.com/office/powerpoint/2010/main" val="32097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6271905"/>
              </p:ext>
            </p:extLst>
          </p:nvPr>
        </p:nvGraphicFramePr>
        <p:xfrm>
          <a:off x="29228" y="58188"/>
          <a:ext cx="11999288" cy="6894631"/>
        </p:xfrm>
        <a:graphic>
          <a:graphicData uri="http://schemas.openxmlformats.org/drawingml/2006/table">
            <a:tbl>
              <a:tblPr>
                <a:tableStyleId>{5C22544A-7EE6-4342-B048-85BDC9FD1C3A}</a:tableStyleId>
              </a:tblPr>
              <a:tblGrid>
                <a:gridCol w="4243003">
                  <a:extLst>
                    <a:ext uri="{9D8B030D-6E8A-4147-A177-3AD203B41FA5}">
                      <a16:colId xmlns:a16="http://schemas.microsoft.com/office/drawing/2014/main" xmlns="" val="4108218983"/>
                    </a:ext>
                  </a:extLst>
                </a:gridCol>
                <a:gridCol w="1514506">
                  <a:extLst>
                    <a:ext uri="{9D8B030D-6E8A-4147-A177-3AD203B41FA5}">
                      <a16:colId xmlns:a16="http://schemas.microsoft.com/office/drawing/2014/main" xmlns="" val="337592678"/>
                    </a:ext>
                  </a:extLst>
                </a:gridCol>
                <a:gridCol w="2209062">
                  <a:extLst>
                    <a:ext uri="{9D8B030D-6E8A-4147-A177-3AD203B41FA5}">
                      <a16:colId xmlns:a16="http://schemas.microsoft.com/office/drawing/2014/main" xmlns="" val="1472793294"/>
                    </a:ext>
                  </a:extLst>
                </a:gridCol>
                <a:gridCol w="4032717">
                  <a:extLst>
                    <a:ext uri="{9D8B030D-6E8A-4147-A177-3AD203B41FA5}">
                      <a16:colId xmlns:a16="http://schemas.microsoft.com/office/drawing/2014/main" xmlns=""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33666015"/>
                  </a:ext>
                </a:extLst>
              </a:tr>
            </a:tbl>
          </a:graphicData>
        </a:graphic>
      </p:graphicFrame>
    </p:spTree>
    <p:extLst>
      <p:ext uri="{BB962C8B-B14F-4D97-AF65-F5344CB8AC3E}">
        <p14:creationId xmlns:p14="http://schemas.microsoft.com/office/powerpoint/2010/main" val="309683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7725933"/>
              </p:ext>
            </p:extLst>
          </p:nvPr>
        </p:nvGraphicFramePr>
        <p:xfrm>
          <a:off x="124691" y="96978"/>
          <a:ext cx="11939153" cy="6749543"/>
        </p:xfrm>
        <a:graphic>
          <a:graphicData uri="http://schemas.openxmlformats.org/drawingml/2006/table">
            <a:tbl>
              <a:tblPr>
                <a:tableStyleId>{5C22544A-7EE6-4342-B048-85BDC9FD1C3A}</a:tableStyleId>
              </a:tblPr>
              <a:tblGrid>
                <a:gridCol w="4608132">
                  <a:extLst>
                    <a:ext uri="{9D8B030D-6E8A-4147-A177-3AD203B41FA5}">
                      <a16:colId xmlns:a16="http://schemas.microsoft.com/office/drawing/2014/main" xmlns="" val="56633033"/>
                    </a:ext>
                  </a:extLst>
                </a:gridCol>
                <a:gridCol w="1146521">
                  <a:extLst>
                    <a:ext uri="{9D8B030D-6E8A-4147-A177-3AD203B41FA5}">
                      <a16:colId xmlns:a16="http://schemas.microsoft.com/office/drawing/2014/main" xmlns="" val="125038109"/>
                    </a:ext>
                  </a:extLst>
                </a:gridCol>
                <a:gridCol w="2145871">
                  <a:extLst>
                    <a:ext uri="{9D8B030D-6E8A-4147-A177-3AD203B41FA5}">
                      <a16:colId xmlns:a16="http://schemas.microsoft.com/office/drawing/2014/main" xmlns="" val="2638250039"/>
                    </a:ext>
                  </a:extLst>
                </a:gridCol>
                <a:gridCol w="4038629">
                  <a:extLst>
                    <a:ext uri="{9D8B030D-6E8A-4147-A177-3AD203B41FA5}">
                      <a16:colId xmlns:a16="http://schemas.microsoft.com/office/drawing/2014/main" xmlns=""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3046739"/>
                  </a:ext>
                </a:extLst>
              </a:tr>
            </a:tbl>
          </a:graphicData>
        </a:graphic>
      </p:graphicFrame>
    </p:spTree>
    <p:extLst>
      <p:ext uri="{BB962C8B-B14F-4D97-AF65-F5344CB8AC3E}">
        <p14:creationId xmlns:p14="http://schemas.microsoft.com/office/powerpoint/2010/main" val="13626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a:stretch>
            <a:fillRect/>
          </a:stretch>
        </p:blipFill>
        <p:spPr>
          <a:xfrm>
            <a:off x="9002332" y="-2971"/>
            <a:ext cx="3189668" cy="1413919"/>
          </a:xfrm>
          <a:prstGeom prst="rect">
            <a:avLst/>
          </a:prstGeom>
        </p:spPr>
      </p:pic>
    </p:spTree>
    <p:extLst>
      <p:ext uri="{BB962C8B-B14F-4D97-AF65-F5344CB8AC3E}">
        <p14:creationId xmlns:p14="http://schemas.microsoft.com/office/powerpoint/2010/main" val="377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lnSpcReduction="100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a:stretch>
            <a:fillRect/>
          </a:stretch>
        </p:blipFill>
        <p:spPr>
          <a:xfrm>
            <a:off x="9221273" y="-14404"/>
            <a:ext cx="2970727" cy="1316867"/>
          </a:xfrm>
          <a:prstGeom prst="rect">
            <a:avLst/>
          </a:prstGeom>
        </p:spPr>
      </p:pic>
    </p:spTree>
    <p:extLst>
      <p:ext uri="{BB962C8B-B14F-4D97-AF65-F5344CB8AC3E}">
        <p14:creationId xmlns:p14="http://schemas.microsoft.com/office/powerpoint/2010/main" val="200312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90823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a:stretch>
            <a:fillRect/>
          </a:stretch>
        </p:blipFill>
        <p:spPr>
          <a:xfrm>
            <a:off x="9208394" y="8902"/>
            <a:ext cx="2983606" cy="1322576"/>
          </a:xfrm>
          <a:prstGeom prst="rect">
            <a:avLst/>
          </a:prstGeom>
        </p:spPr>
      </p:pic>
    </p:spTree>
    <p:extLst>
      <p:ext uri="{BB962C8B-B14F-4D97-AF65-F5344CB8AC3E}">
        <p14:creationId xmlns:p14="http://schemas.microsoft.com/office/powerpoint/2010/main" val="343618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35222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925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a:stretch>
            <a:fillRect/>
          </a:stretch>
        </p:blipFill>
        <p:spPr>
          <a:xfrm>
            <a:off x="9208394" y="0"/>
            <a:ext cx="2983606" cy="1322576"/>
          </a:xfrm>
          <a:prstGeom prst="rect">
            <a:avLst/>
          </a:prstGeom>
        </p:spPr>
      </p:pic>
    </p:spTree>
    <p:extLst>
      <p:ext uri="{BB962C8B-B14F-4D97-AF65-F5344CB8AC3E}">
        <p14:creationId xmlns:p14="http://schemas.microsoft.com/office/powerpoint/2010/main" val="415591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1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a:stretch>
            <a:fillRect/>
          </a:stretch>
        </p:blipFill>
        <p:spPr>
          <a:xfrm>
            <a:off x="9105363" y="0"/>
            <a:ext cx="3086637" cy="1368247"/>
          </a:xfrm>
          <a:prstGeom prst="rect">
            <a:avLst/>
          </a:prstGeom>
        </p:spPr>
      </p:pic>
    </p:spTree>
    <p:extLst>
      <p:ext uri="{BB962C8B-B14F-4D97-AF65-F5344CB8AC3E}">
        <p14:creationId xmlns:p14="http://schemas.microsoft.com/office/powerpoint/2010/main" val="202857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a:stretch>
            <a:fillRect/>
          </a:stretch>
        </p:blipFill>
        <p:spPr>
          <a:xfrm>
            <a:off x="9620518" y="0"/>
            <a:ext cx="2571482" cy="1139889"/>
          </a:xfrm>
          <a:prstGeom prst="rect">
            <a:avLst/>
          </a:prstGeom>
        </p:spPr>
      </p:pic>
    </p:spTree>
    <p:extLst>
      <p:ext uri="{BB962C8B-B14F-4D97-AF65-F5344CB8AC3E}">
        <p14:creationId xmlns:p14="http://schemas.microsoft.com/office/powerpoint/2010/main" val="41894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val="250608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a:stretch>
            <a:fillRect/>
          </a:stretch>
        </p:blipFill>
        <p:spPr>
          <a:xfrm>
            <a:off x="8698689" y="-37343"/>
            <a:ext cx="3493311" cy="1548518"/>
          </a:xfrm>
          <a:prstGeom prst="rect">
            <a:avLst/>
          </a:prstGeom>
        </p:spPr>
      </p:pic>
    </p:spTree>
    <p:extLst>
      <p:ext uri="{BB962C8B-B14F-4D97-AF65-F5344CB8AC3E}">
        <p14:creationId xmlns:p14="http://schemas.microsoft.com/office/powerpoint/2010/main" val="183113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a:stretch>
            <a:fillRect/>
          </a:stretch>
        </p:blipFill>
        <p:spPr>
          <a:xfrm>
            <a:off x="8698689" y="0"/>
            <a:ext cx="3493311" cy="1548518"/>
          </a:xfrm>
          <a:prstGeom prst="rect">
            <a:avLst/>
          </a:prstGeom>
        </p:spPr>
      </p:pic>
    </p:spTree>
    <p:extLst>
      <p:ext uri="{BB962C8B-B14F-4D97-AF65-F5344CB8AC3E}">
        <p14:creationId xmlns:p14="http://schemas.microsoft.com/office/powerpoint/2010/main" val="198831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a:stretch>
            <a:fillRect/>
          </a:stretch>
        </p:blipFill>
        <p:spPr>
          <a:xfrm>
            <a:off x="9083274" y="0"/>
            <a:ext cx="3108726" cy="1378039"/>
          </a:xfrm>
          <a:prstGeom prst="rect">
            <a:avLst/>
          </a:prstGeom>
        </p:spPr>
      </p:pic>
    </p:spTree>
    <p:extLst>
      <p:ext uri="{BB962C8B-B14F-4D97-AF65-F5344CB8AC3E}">
        <p14:creationId xmlns:p14="http://schemas.microsoft.com/office/powerpoint/2010/main" val="114158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a:stretch>
            <a:fillRect/>
          </a:stretch>
        </p:blipFill>
        <p:spPr>
          <a:xfrm>
            <a:off x="8698689" y="0"/>
            <a:ext cx="3493311" cy="1548518"/>
          </a:xfrm>
          <a:prstGeom prst="rect">
            <a:avLst/>
          </a:prstGeom>
        </p:spPr>
      </p:pic>
    </p:spTree>
    <p:extLst>
      <p:ext uri="{BB962C8B-B14F-4D97-AF65-F5344CB8AC3E}">
        <p14:creationId xmlns:p14="http://schemas.microsoft.com/office/powerpoint/2010/main" val="192639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a:stretch>
            <a:fillRect/>
          </a:stretch>
        </p:blipFill>
        <p:spPr>
          <a:xfrm>
            <a:off x="8573614" y="838820"/>
            <a:ext cx="3493311" cy="1548518"/>
          </a:xfrm>
          <a:prstGeom prst="rect">
            <a:avLst/>
          </a:prstGeom>
        </p:spPr>
      </p:pic>
    </p:spTree>
    <p:extLst>
      <p:ext uri="{BB962C8B-B14F-4D97-AF65-F5344CB8AC3E}">
        <p14:creationId xmlns:p14="http://schemas.microsoft.com/office/powerpoint/2010/main" val="319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a:stretch>
            <a:fillRect/>
          </a:stretch>
        </p:blipFill>
        <p:spPr>
          <a:xfrm>
            <a:off x="8117643" y="4292686"/>
            <a:ext cx="3419475" cy="2447925"/>
          </a:xfrm>
          <a:prstGeom prst="rect">
            <a:avLst/>
          </a:prstGeom>
        </p:spPr>
      </p:pic>
    </p:spTree>
    <p:extLst>
      <p:ext uri="{BB962C8B-B14F-4D97-AF65-F5344CB8AC3E}">
        <p14:creationId xmlns:p14="http://schemas.microsoft.com/office/powerpoint/2010/main" val="28457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a:t>
            </a:r>
            <a:r>
              <a:rPr lang="ru-RU" dirty="0" smtClean="0"/>
              <a:t>школы МБОУ СОШ №27 </a:t>
            </a:r>
            <a:r>
              <a:rPr lang="ru-RU" dirty="0"/>
              <a:t> </a:t>
            </a:r>
            <a:r>
              <a:rPr lang="ru-RU" b="1" dirty="0" smtClean="0">
                <a:solidFill>
                  <a:srgbClr val="FF0000"/>
                </a:solidFill>
              </a:rPr>
              <a:t>53-39-26</a:t>
            </a:r>
          </a:p>
          <a:p>
            <a:pPr marL="0" indent="0" algn="ctr">
              <a:lnSpc>
                <a:spcPct val="200000"/>
              </a:lnSpc>
              <a:buNone/>
            </a:pPr>
            <a:r>
              <a:rPr lang="ru-RU" dirty="0" smtClean="0"/>
              <a:t>Ответственный </a:t>
            </a:r>
            <a:r>
              <a:rPr lang="ru-RU" dirty="0"/>
              <a:t>за </a:t>
            </a:r>
            <a:r>
              <a:rPr lang="ru-RU" dirty="0" smtClean="0"/>
              <a:t>ГИА-11 </a:t>
            </a:r>
            <a:r>
              <a:rPr lang="ru-RU" dirty="0"/>
              <a:t>в </a:t>
            </a:r>
            <a:r>
              <a:rPr lang="ru-RU" dirty="0" smtClean="0"/>
              <a:t>школе зам. директора по УВР </a:t>
            </a:r>
            <a:r>
              <a:rPr lang="ru-RU" dirty="0" err="1" smtClean="0"/>
              <a:t>Ломовцева</a:t>
            </a:r>
            <a:r>
              <a:rPr lang="ru-RU" dirty="0" smtClean="0"/>
              <a:t> С.В.</a:t>
            </a:r>
            <a:endParaRPr lang="ru-RU" dirty="0"/>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a:stretch>
            <a:fillRect/>
          </a:stretch>
        </p:blipFill>
        <p:spPr>
          <a:xfrm>
            <a:off x="3486440" y="4855335"/>
            <a:ext cx="4507739" cy="2002665"/>
          </a:xfrm>
          <a:prstGeom prst="rect">
            <a:avLst/>
          </a:prstGeom>
        </p:spPr>
      </p:pic>
    </p:spTree>
    <p:extLst>
      <p:ext uri="{BB962C8B-B14F-4D97-AF65-F5344CB8AC3E}">
        <p14:creationId xmlns:p14="http://schemas.microsoft.com/office/powerpoint/2010/main"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34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a:stretch>
            <a:fillRect/>
          </a:stretch>
        </p:blipFill>
        <p:spPr>
          <a:xfrm>
            <a:off x="8699260" y="-33496"/>
            <a:ext cx="3492739" cy="1550462"/>
          </a:xfrm>
          <a:prstGeom prst="rect">
            <a:avLst/>
          </a:prstGeom>
        </p:spPr>
      </p:pic>
    </p:spTree>
    <p:extLst>
      <p:ext uri="{BB962C8B-B14F-4D97-AF65-F5344CB8AC3E}">
        <p14:creationId xmlns:p14="http://schemas.microsoft.com/office/powerpoint/2010/main" val="336395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val="375120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060806797"/>
              </p:ext>
            </p:extLst>
          </p:nvPr>
        </p:nvGraphicFramePr>
        <p:xfrm>
          <a:off x="191191" y="1012105"/>
          <a:ext cx="11853951" cy="5682780"/>
        </p:xfrm>
        <a:graphic>
          <a:graphicData uri="http://schemas.openxmlformats.org/drawingml/2006/table">
            <a:tbl>
              <a:tblPr>
                <a:tableStyleId>{5C22544A-7EE6-4342-B048-85BDC9FD1C3A}</a:tableStyleId>
              </a:tblPr>
              <a:tblGrid>
                <a:gridCol w="3992589">
                  <a:extLst>
                    <a:ext uri="{9D8B030D-6E8A-4147-A177-3AD203B41FA5}">
                      <a16:colId xmlns:a16="http://schemas.microsoft.com/office/drawing/2014/main" xmlns="" val="603466779"/>
                    </a:ext>
                  </a:extLst>
                </a:gridCol>
                <a:gridCol w="4687152">
                  <a:extLst>
                    <a:ext uri="{9D8B030D-6E8A-4147-A177-3AD203B41FA5}">
                      <a16:colId xmlns:a16="http://schemas.microsoft.com/office/drawing/2014/main" xmlns="" val="3129423556"/>
                    </a:ext>
                  </a:extLst>
                </a:gridCol>
                <a:gridCol w="1097351">
                  <a:extLst>
                    <a:ext uri="{9D8B030D-6E8A-4147-A177-3AD203B41FA5}">
                      <a16:colId xmlns:a16="http://schemas.microsoft.com/office/drawing/2014/main" xmlns="" val="3618362660"/>
                    </a:ext>
                  </a:extLst>
                </a:gridCol>
                <a:gridCol w="1097898">
                  <a:extLst>
                    <a:ext uri="{9D8B030D-6E8A-4147-A177-3AD203B41FA5}">
                      <a16:colId xmlns:a16="http://schemas.microsoft.com/office/drawing/2014/main" xmlns="" val="256930145"/>
                    </a:ext>
                  </a:extLst>
                </a:gridCol>
                <a:gridCol w="978961">
                  <a:extLst>
                    <a:ext uri="{9D8B030D-6E8A-4147-A177-3AD203B41FA5}">
                      <a16:colId xmlns:a16="http://schemas.microsoft.com/office/drawing/2014/main" xmlns=""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620770128"/>
                  </a:ext>
                </a:extLst>
              </a:tr>
            </a:tbl>
          </a:graphicData>
        </a:graphic>
      </p:graphicFrame>
    </p:spTree>
    <p:extLst>
      <p:ext uri="{BB962C8B-B14F-4D97-AF65-F5344CB8AC3E}">
        <p14:creationId xmlns:p14="http://schemas.microsoft.com/office/powerpoint/2010/main" val="9174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314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a:stretch>
            <a:fillRect/>
          </a:stretch>
        </p:blipFill>
        <p:spPr>
          <a:xfrm>
            <a:off x="8976575" y="0"/>
            <a:ext cx="3215425" cy="1425336"/>
          </a:xfrm>
          <a:prstGeom prst="rect">
            <a:avLst/>
          </a:prstGeom>
        </p:spPr>
      </p:pic>
    </p:spTree>
    <p:extLst>
      <p:ext uri="{BB962C8B-B14F-4D97-AF65-F5344CB8AC3E}">
        <p14:creationId xmlns:p14="http://schemas.microsoft.com/office/powerpoint/2010/main" val="27798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a16="http://schemas.microsoft.com/office/drawing/2014/main" xmlns="" val="311870288"/>
                    </a:ext>
                  </a:extLst>
                </a:gridCol>
                <a:gridCol w="1516957">
                  <a:extLst>
                    <a:ext uri="{9D8B030D-6E8A-4147-A177-3AD203B41FA5}">
                      <a16:colId xmlns:a16="http://schemas.microsoft.com/office/drawing/2014/main" xmlns="" val="3108065179"/>
                    </a:ext>
                  </a:extLst>
                </a:gridCol>
                <a:gridCol w="2654674">
                  <a:extLst>
                    <a:ext uri="{9D8B030D-6E8A-4147-A177-3AD203B41FA5}">
                      <a16:colId xmlns:a16="http://schemas.microsoft.com/office/drawing/2014/main" xmlns="" val="3086893842"/>
                    </a:ext>
                  </a:extLst>
                </a:gridCol>
                <a:gridCol w="3597197">
                  <a:extLst>
                    <a:ext uri="{9D8B030D-6E8A-4147-A177-3AD203B41FA5}">
                      <a16:colId xmlns:a16="http://schemas.microsoft.com/office/drawing/2014/main" xmlns=""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496510"/>
                  </a:ext>
                </a:extLst>
              </a:tr>
            </a:tbl>
          </a:graphicData>
        </a:graphic>
      </p:graphicFrame>
    </p:spTree>
    <p:extLst>
      <p:ext uri="{BB962C8B-B14F-4D97-AF65-F5344CB8AC3E}">
        <p14:creationId xmlns:p14="http://schemas.microsoft.com/office/powerpoint/2010/main" val="392948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2024</TotalTime>
  <Words>1949</Words>
  <Application>Microsoft Office PowerPoint</Application>
  <PresentationFormat>Произвольный</PresentationFormat>
  <Paragraphs>352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Метрополия</vt:lpstr>
      <vt:lpstr>   Подготовка выпускников 11-х классов  к ЕГЭ 2023 г.</vt:lpstr>
      <vt:lpstr> </vt:lpstr>
      <vt:lpstr>Проект расписания проведения ЕГЭ в 2023 г.</vt:lpstr>
      <vt:lpstr>Презентация PowerPoint</vt:lpstr>
      <vt:lpstr>Презентация PowerPoint</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Презентация PowerPoint</vt:lpstr>
      <vt:lpstr>Презентация PowerPoint</vt:lpstr>
      <vt:lpstr>Презентация PowerPoint</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Админ</cp:lastModifiedBy>
  <cp:revision>118</cp:revision>
  <cp:lastPrinted>2022-02-09T12:02:45Z</cp:lastPrinted>
  <dcterms:created xsi:type="dcterms:W3CDTF">2021-10-08T09:00:59Z</dcterms:created>
  <dcterms:modified xsi:type="dcterms:W3CDTF">2022-12-19T15:29:49Z</dcterms:modified>
</cp:coreProperties>
</file>